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80" r:id="rId3"/>
    <p:sldId id="257" r:id="rId4"/>
    <p:sldId id="279" r:id="rId5"/>
    <p:sldId id="278" r:id="rId6"/>
    <p:sldId id="281" r:id="rId7"/>
    <p:sldId id="282" r:id="rId8"/>
    <p:sldId id="283" r:id="rId9"/>
    <p:sldId id="284" r:id="rId10"/>
    <p:sldId id="285" r:id="rId11"/>
    <p:sldId id="28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E0F8"/>
    <a:srgbClr val="805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54" y="67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24AD9-1F7A-4EC4-849D-41D49B22C13B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7B6A6-8844-4863-A007-A4A321D2C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9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FBD5B-5B49-47A6-B5E4-EED520430CD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75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FBD5B-5B49-47A6-B5E4-EED520430CD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33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FBD5B-5B49-47A6-B5E4-EED520430CD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130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467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3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42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2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82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9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48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4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751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39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05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B6ECD7D-203D-4BAF-A4D3-CE1446A5D47C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733A114-C454-4D39-BB69-8026A9E64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5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slide" Target="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slide" Target="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797BF-894A-41EA-972F-6ED03CECD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760" y="1925003"/>
            <a:ext cx="6152515" cy="234315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Тренажёр</a:t>
            </a:r>
            <a:r>
              <a:rPr lang="ru-RU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8D6389-6131-4DCD-ABF0-7B5EEDFE3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926" y="4502357"/>
            <a:ext cx="9070848" cy="45720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Математика, 2 класс , 1 часть,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 по теме : «Письменная нумерация чисел от 11 до 20».</a:t>
            </a:r>
          </a:p>
        </p:txBody>
      </p:sp>
    </p:spTree>
    <p:extLst>
      <p:ext uri="{BB962C8B-B14F-4D97-AF65-F5344CB8AC3E}">
        <p14:creationId xmlns:p14="http://schemas.microsoft.com/office/powerpoint/2010/main" val="218265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E6733E-44D9-4033-8D70-DFA7E80C2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02" t="23088" r="34453" b="10252"/>
          <a:stretch/>
        </p:blipFill>
        <p:spPr>
          <a:xfrm>
            <a:off x="2666385" y="61048"/>
            <a:ext cx="6725265" cy="6735903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46D670C0-10A1-475A-9A0A-9F31F78B8962}"/>
              </a:ext>
            </a:extLst>
          </p:cNvPr>
          <p:cNvSpPr/>
          <p:nvPr/>
        </p:nvSpPr>
        <p:spPr>
          <a:xfrm>
            <a:off x="3228975" y="50482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5DC6624-9753-414D-9AC4-50BB563B665C}"/>
              </a:ext>
            </a:extLst>
          </p:cNvPr>
          <p:cNvSpPr/>
          <p:nvPr/>
        </p:nvSpPr>
        <p:spPr>
          <a:xfrm>
            <a:off x="4743450" y="50482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5C11095-0FA8-4377-BD55-81D9633CBCB5}"/>
              </a:ext>
            </a:extLst>
          </p:cNvPr>
          <p:cNvSpPr/>
          <p:nvPr/>
        </p:nvSpPr>
        <p:spPr>
          <a:xfrm>
            <a:off x="6257925" y="58102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CAC08A9-6322-4DEE-A841-571743A2FA36}"/>
              </a:ext>
            </a:extLst>
          </p:cNvPr>
          <p:cNvSpPr/>
          <p:nvPr/>
        </p:nvSpPr>
        <p:spPr>
          <a:xfrm>
            <a:off x="7687290" y="895350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6419193-3F64-4F27-A0EB-9694E41BE967}"/>
              </a:ext>
            </a:extLst>
          </p:cNvPr>
          <p:cNvSpPr/>
          <p:nvPr/>
        </p:nvSpPr>
        <p:spPr>
          <a:xfrm>
            <a:off x="6225911" y="2741613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3C89E80-0854-4B5A-8941-BE07EE0B4F3C}"/>
              </a:ext>
            </a:extLst>
          </p:cNvPr>
          <p:cNvSpPr/>
          <p:nvPr/>
        </p:nvSpPr>
        <p:spPr>
          <a:xfrm>
            <a:off x="4743450" y="2781300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6893504-EA0B-48C1-B74C-C8AD47AA6265}"/>
              </a:ext>
            </a:extLst>
          </p:cNvPr>
          <p:cNvSpPr/>
          <p:nvPr/>
        </p:nvSpPr>
        <p:spPr>
          <a:xfrm>
            <a:off x="3319155" y="2926988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C58F3CE-598C-4289-B908-8EDD332D7177}"/>
              </a:ext>
            </a:extLst>
          </p:cNvPr>
          <p:cNvSpPr/>
          <p:nvPr/>
        </p:nvSpPr>
        <p:spPr>
          <a:xfrm>
            <a:off x="4819650" y="496252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0E319E4-A825-4BE4-AF50-AC388EAFE6BE}"/>
              </a:ext>
            </a:extLst>
          </p:cNvPr>
          <p:cNvSpPr/>
          <p:nvPr/>
        </p:nvSpPr>
        <p:spPr>
          <a:xfrm>
            <a:off x="6257924" y="498157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D34CE15-62AB-4FD0-8524-7552891BB5B1}"/>
              </a:ext>
            </a:extLst>
          </p:cNvPr>
          <p:cNvSpPr/>
          <p:nvPr/>
        </p:nvSpPr>
        <p:spPr>
          <a:xfrm>
            <a:off x="7687289" y="4981575"/>
            <a:ext cx="771525" cy="723900"/>
          </a:xfrm>
          <a:prstGeom prst="ellipse">
            <a:avLst/>
          </a:prstGeom>
          <a:solidFill>
            <a:srgbClr val="805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DC0C2A4-134C-4B9C-8FE4-15C6A5FA3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6" b="98263" l="9459" r="91723">
                        <a14:foregroundMark x1="22804" y1="16795" x2="23649" y2="34363"/>
                        <a14:foregroundMark x1="16047" y1="33977" x2="23480" y2="87838"/>
                        <a14:foregroundMark x1="25169" y1="32239" x2="25676" y2="35328"/>
                        <a14:foregroundMark x1="35811" y1="54054" x2="39865" y2="54440"/>
                        <a14:foregroundMark x1="12500" y1="51158" x2="20777" y2="52124"/>
                        <a14:foregroundMark x1="35811" y1="88996" x2="35304" y2="96911"/>
                        <a14:foregroundMark x1="89358" y1="49035" x2="91047" y2="52896"/>
                        <a14:foregroundMark x1="42061" y1="51737" x2="42736" y2="51737"/>
                        <a14:foregroundMark x1="84122" y1="97297" x2="89696" y2="98263"/>
                        <a14:foregroundMark x1="90878" y1="96718" x2="91723" y2="96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117" t="4440" r="55743" b="-4440"/>
          <a:stretch/>
        </p:blipFill>
        <p:spPr bwMode="auto">
          <a:xfrm>
            <a:off x="254925" y="2696449"/>
            <a:ext cx="1967836" cy="371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cture background">
            <a:extLst>
              <a:ext uri="{FF2B5EF4-FFF2-40B4-BE49-F238E27FC236}">
                <a16:creationId xmlns:a16="http://schemas.microsoft.com/office/drawing/2014/main" id="{299CFD22-DF8C-41E0-952A-AF605D8D2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3" b="98263" l="9291" r="91723">
                        <a14:foregroundMark x1="22804" y1="16795" x2="23649" y2="34363"/>
                        <a14:foregroundMark x1="16047" y1="33977" x2="23480" y2="87838"/>
                        <a14:foregroundMark x1="25169" y1="32239" x2="25676" y2="35328"/>
                        <a14:foregroundMark x1="35811" y1="54054" x2="39865" y2="54440"/>
                        <a14:foregroundMark x1="12500" y1="51158" x2="20777" y2="52124"/>
                        <a14:foregroundMark x1="35811" y1="88996" x2="35304" y2="96911"/>
                        <a14:foregroundMark x1="89358" y1="49035" x2="91047" y2="52896"/>
                        <a14:foregroundMark x1="42061" y1="51737" x2="42736" y2="51737"/>
                        <a14:foregroundMark x1="84122" y1="97297" x2="89696" y2="98263"/>
                        <a14:foregroundMark x1="90878" y1="96718" x2="91723" y2="96718"/>
                        <a14:foregroundMark x1="74324" y1="9653" x2="75845" y2="9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49" t="4440" r="2117" b="-4440"/>
          <a:stretch/>
        </p:blipFill>
        <p:spPr bwMode="auto">
          <a:xfrm>
            <a:off x="8865355" y="1009650"/>
            <a:ext cx="3511266" cy="58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43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6EF5363-700C-4DB7-AE1F-744D9484F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785230"/>
              </p:ext>
            </p:extLst>
          </p:nvPr>
        </p:nvGraphicFramePr>
        <p:xfrm>
          <a:off x="4421814" y="1430778"/>
          <a:ext cx="3186354" cy="4590000"/>
        </p:xfrm>
        <a:graphic>
          <a:graphicData uri="http://schemas.openxmlformats.org/drawingml/2006/table">
            <a:tbl>
              <a:tblPr firstRow="1" bandRow="1"/>
              <a:tblGrid>
                <a:gridCol w="159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10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9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2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8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3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7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4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6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5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Равнобедренный треугольник 6"/>
          <p:cNvSpPr/>
          <p:nvPr/>
        </p:nvSpPr>
        <p:spPr>
          <a:xfrm>
            <a:off x="4313802" y="404664"/>
            <a:ext cx="3429000" cy="1026000"/>
          </a:xfrm>
          <a:prstGeom prst="triangl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47928" y="620688"/>
            <a:ext cx="1188132" cy="7020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7030A0"/>
                </a:solidFill>
                <a:latin typeface="Arial Narrow" pitchFamily="34" charset="0"/>
              </a:rPr>
              <a:t>1</a:t>
            </a:r>
            <a:r>
              <a:rPr lang="ru-RU" sz="7200" b="1" dirty="0">
                <a:solidFill>
                  <a:srgbClr val="7030A0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8" name="Овал 7"/>
          <p:cNvSpPr/>
          <p:nvPr/>
        </p:nvSpPr>
        <p:spPr>
          <a:xfrm>
            <a:off x="371973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Овал 9"/>
          <p:cNvSpPr/>
          <p:nvPr/>
        </p:nvSpPr>
        <p:spPr>
          <a:xfrm>
            <a:off x="420579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Овал 10"/>
          <p:cNvSpPr/>
          <p:nvPr/>
        </p:nvSpPr>
        <p:spPr>
          <a:xfrm>
            <a:off x="469184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Овал 11"/>
          <p:cNvSpPr/>
          <p:nvPr/>
        </p:nvSpPr>
        <p:spPr>
          <a:xfrm>
            <a:off x="517789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Овал 12"/>
          <p:cNvSpPr/>
          <p:nvPr/>
        </p:nvSpPr>
        <p:spPr>
          <a:xfrm>
            <a:off x="566395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Овал 13"/>
          <p:cNvSpPr/>
          <p:nvPr/>
        </p:nvSpPr>
        <p:spPr>
          <a:xfrm>
            <a:off x="615000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Овал 14"/>
          <p:cNvSpPr/>
          <p:nvPr/>
        </p:nvSpPr>
        <p:spPr>
          <a:xfrm>
            <a:off x="663606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Овал 15"/>
          <p:cNvSpPr/>
          <p:nvPr/>
        </p:nvSpPr>
        <p:spPr>
          <a:xfrm>
            <a:off x="712211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" name="Овал 16"/>
          <p:cNvSpPr/>
          <p:nvPr/>
        </p:nvSpPr>
        <p:spPr>
          <a:xfrm>
            <a:off x="760816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" name="Овал 17"/>
          <p:cNvSpPr/>
          <p:nvPr/>
        </p:nvSpPr>
        <p:spPr>
          <a:xfrm>
            <a:off x="809422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9" name="Рисунок 38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2402887"/>
            <a:ext cx="945000" cy="824660"/>
          </a:xfrm>
          <a:prstGeom prst="rect">
            <a:avLst/>
          </a:prstGeom>
        </p:spPr>
      </p:pic>
      <p:pic>
        <p:nvPicPr>
          <p:cNvPr id="40" name="Рисунок 39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2024" y="2402886"/>
            <a:ext cx="945000" cy="826875"/>
          </a:xfrm>
          <a:prstGeom prst="rect">
            <a:avLst/>
          </a:prstGeom>
        </p:spPr>
      </p:pic>
      <p:pic>
        <p:nvPicPr>
          <p:cNvPr id="41" name="Рисунок 40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1484785"/>
            <a:ext cx="945000" cy="824660"/>
          </a:xfrm>
          <a:prstGeom prst="rect">
            <a:avLst/>
          </a:prstGeom>
        </p:spPr>
      </p:pic>
      <p:pic>
        <p:nvPicPr>
          <p:cNvPr id="42" name="Рисунок 41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2024" y="1484784"/>
            <a:ext cx="945000" cy="826875"/>
          </a:xfrm>
          <a:prstGeom prst="rect">
            <a:avLst/>
          </a:prstGeom>
        </p:spPr>
      </p:pic>
      <p:pic>
        <p:nvPicPr>
          <p:cNvPr id="43" name="Рисунок 4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3320989"/>
            <a:ext cx="945000" cy="824660"/>
          </a:xfrm>
          <a:prstGeom prst="rect">
            <a:avLst/>
          </a:prstGeom>
        </p:spPr>
      </p:pic>
      <p:pic>
        <p:nvPicPr>
          <p:cNvPr id="44" name="Рисунок 43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2024" y="3320988"/>
            <a:ext cx="945000" cy="826875"/>
          </a:xfrm>
          <a:prstGeom prst="rect">
            <a:avLst/>
          </a:prstGeom>
        </p:spPr>
      </p:pic>
      <p:pic>
        <p:nvPicPr>
          <p:cNvPr id="45" name="Рисунок 44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4239091"/>
            <a:ext cx="945000" cy="824660"/>
          </a:xfrm>
          <a:prstGeom prst="rect">
            <a:avLst/>
          </a:prstGeom>
        </p:spPr>
      </p:pic>
      <p:pic>
        <p:nvPicPr>
          <p:cNvPr id="46" name="Рисунок 45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2024" y="4239090"/>
            <a:ext cx="945000" cy="826875"/>
          </a:xfrm>
          <a:prstGeom prst="rect">
            <a:avLst/>
          </a:prstGeom>
        </p:spPr>
      </p:pic>
      <p:pic>
        <p:nvPicPr>
          <p:cNvPr id="47" name="Рисунок 46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5157193"/>
            <a:ext cx="945000" cy="824660"/>
          </a:xfrm>
          <a:prstGeom prst="rect">
            <a:avLst/>
          </a:prstGeom>
        </p:spPr>
      </p:pic>
      <p:pic>
        <p:nvPicPr>
          <p:cNvPr id="48" name="Рисунок 47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2024" y="5157192"/>
            <a:ext cx="945000" cy="826875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69BDF198-68E6-402A-A4DA-261430B27116}"/>
              </a:ext>
            </a:extLst>
          </p:cNvPr>
          <p:cNvSpPr/>
          <p:nvPr/>
        </p:nvSpPr>
        <p:spPr>
          <a:xfrm>
            <a:off x="858027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5" name="Рисунок 34" descr="0_6c947_87c6edc6_XXXL.png">
            <a:extLst>
              <a:ext uri="{FF2B5EF4-FFF2-40B4-BE49-F238E27FC236}">
                <a16:creationId xmlns:a16="http://schemas.microsoft.com/office/drawing/2014/main" id="{E53FC8D2-8D13-473A-8B01-C0A9BB43B70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1484785"/>
            <a:ext cx="945000" cy="824660"/>
          </a:xfrm>
          <a:prstGeom prst="rect">
            <a:avLst/>
          </a:prstGeom>
        </p:spPr>
      </p:pic>
      <p:pic>
        <p:nvPicPr>
          <p:cNvPr id="37" name="Рисунок 36" descr="0_6c947_87c6edc6_XXXL.png">
            <a:extLst>
              <a:ext uri="{FF2B5EF4-FFF2-40B4-BE49-F238E27FC236}">
                <a16:creationId xmlns:a16="http://schemas.microsoft.com/office/drawing/2014/main" id="{07D8E4C9-B340-4F14-8AA2-0FFD0274A2E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2402887"/>
            <a:ext cx="945000" cy="824660"/>
          </a:xfrm>
          <a:prstGeom prst="rect">
            <a:avLst/>
          </a:prstGeom>
        </p:spPr>
      </p:pic>
      <p:pic>
        <p:nvPicPr>
          <p:cNvPr id="38" name="Рисунок 37" descr="0_6c947_87c6edc6_XXXL.png">
            <a:extLst>
              <a:ext uri="{FF2B5EF4-FFF2-40B4-BE49-F238E27FC236}">
                <a16:creationId xmlns:a16="http://schemas.microsoft.com/office/drawing/2014/main" id="{A98A1D7A-A6A1-4390-9CCB-7EC993AE7B7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3320989"/>
            <a:ext cx="945000" cy="824660"/>
          </a:xfrm>
          <a:prstGeom prst="rect">
            <a:avLst/>
          </a:prstGeom>
        </p:spPr>
      </p:pic>
      <p:pic>
        <p:nvPicPr>
          <p:cNvPr id="49" name="Рисунок 48" descr="0_6c947_87c6edc6_XXXL.png">
            <a:extLst>
              <a:ext uri="{FF2B5EF4-FFF2-40B4-BE49-F238E27FC236}">
                <a16:creationId xmlns:a16="http://schemas.microsoft.com/office/drawing/2014/main" id="{D48B7DDE-8826-48EA-A962-DA7AB39A4AB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4239091"/>
            <a:ext cx="945000" cy="824660"/>
          </a:xfrm>
          <a:prstGeom prst="rect">
            <a:avLst/>
          </a:prstGeom>
        </p:spPr>
      </p:pic>
      <p:pic>
        <p:nvPicPr>
          <p:cNvPr id="50" name="Рисунок 49" descr="0_6c947_87c6edc6_XXXL.png">
            <a:extLst>
              <a:ext uri="{FF2B5EF4-FFF2-40B4-BE49-F238E27FC236}">
                <a16:creationId xmlns:a16="http://schemas.microsoft.com/office/drawing/2014/main" id="{CC9F727F-022E-4F5E-BD99-4BE2433AE9B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5157193"/>
            <a:ext cx="945000" cy="824660"/>
          </a:xfrm>
          <a:prstGeom prst="rect">
            <a:avLst/>
          </a:prstGeom>
        </p:spPr>
      </p:pic>
      <p:pic>
        <p:nvPicPr>
          <p:cNvPr id="3074" name="Picture 2" descr="Picture background">
            <a:hlinkClick r:id="rId7" action="ppaction://hlinksldjump"/>
            <a:extLst>
              <a:ext uri="{FF2B5EF4-FFF2-40B4-BE49-F238E27FC236}">
                <a16:creationId xmlns:a16="http://schemas.microsoft.com/office/drawing/2014/main" id="{8B52744F-D563-4B9F-987D-6EA506199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898" y="5569523"/>
            <a:ext cx="1835994" cy="91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B9316B-BCCE-4426-8C0A-B2920A8AD959}"/>
              </a:ext>
            </a:extLst>
          </p:cNvPr>
          <p:cNvSpPr/>
          <p:nvPr/>
        </p:nvSpPr>
        <p:spPr>
          <a:xfrm>
            <a:off x="341461" y="1430664"/>
            <a:ext cx="3918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Засели домик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Picture background">
            <a:extLst>
              <a:ext uri="{FF2B5EF4-FFF2-40B4-BE49-F238E27FC236}">
                <a16:creationId xmlns:a16="http://schemas.microsoft.com/office/drawing/2014/main" id="{5CF99B0F-6524-4AE8-A48D-6D9B95CC86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165690"/>
              </p:ext>
            </p:extLst>
          </p:nvPr>
        </p:nvGraphicFramePr>
        <p:xfrm>
          <a:off x="4421814" y="1430778"/>
          <a:ext cx="3186354" cy="4590000"/>
        </p:xfrm>
        <a:graphic>
          <a:graphicData uri="http://schemas.openxmlformats.org/drawingml/2006/table">
            <a:tbl>
              <a:tblPr firstRow="1" bandRow="1"/>
              <a:tblGrid>
                <a:gridCol w="159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9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6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8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7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7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8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6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9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5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10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Равнобедренный треугольник 6"/>
          <p:cNvSpPr/>
          <p:nvPr/>
        </p:nvSpPr>
        <p:spPr>
          <a:xfrm>
            <a:off x="4313802" y="404664"/>
            <a:ext cx="3429000" cy="1026000"/>
          </a:xfrm>
          <a:prstGeom prst="triangl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47928" y="620688"/>
            <a:ext cx="1188132" cy="7020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7030A0"/>
                </a:solidFill>
                <a:latin typeface="Arial Narrow" pitchFamily="34" charset="0"/>
              </a:rPr>
              <a:t>1</a:t>
            </a:r>
            <a:r>
              <a:rPr lang="ru-RU" sz="7200" b="1" dirty="0">
                <a:solidFill>
                  <a:srgbClr val="7030A0"/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8" name="Овал 7"/>
          <p:cNvSpPr/>
          <p:nvPr/>
        </p:nvSpPr>
        <p:spPr>
          <a:xfrm>
            <a:off x="371973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Овал 9"/>
          <p:cNvSpPr/>
          <p:nvPr/>
        </p:nvSpPr>
        <p:spPr>
          <a:xfrm>
            <a:off x="420579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Овал 10"/>
          <p:cNvSpPr/>
          <p:nvPr/>
        </p:nvSpPr>
        <p:spPr>
          <a:xfrm>
            <a:off x="469184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Овал 11"/>
          <p:cNvSpPr/>
          <p:nvPr/>
        </p:nvSpPr>
        <p:spPr>
          <a:xfrm>
            <a:off x="517789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Овал 12"/>
          <p:cNvSpPr/>
          <p:nvPr/>
        </p:nvSpPr>
        <p:spPr>
          <a:xfrm>
            <a:off x="566395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Овал 13"/>
          <p:cNvSpPr/>
          <p:nvPr/>
        </p:nvSpPr>
        <p:spPr>
          <a:xfrm>
            <a:off x="615000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Овал 14"/>
          <p:cNvSpPr/>
          <p:nvPr/>
        </p:nvSpPr>
        <p:spPr>
          <a:xfrm>
            <a:off x="663606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Овал 15"/>
          <p:cNvSpPr/>
          <p:nvPr/>
        </p:nvSpPr>
        <p:spPr>
          <a:xfrm>
            <a:off x="712211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" name="Овал 16"/>
          <p:cNvSpPr/>
          <p:nvPr/>
        </p:nvSpPr>
        <p:spPr>
          <a:xfrm>
            <a:off x="760816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" name="Овал 17"/>
          <p:cNvSpPr/>
          <p:nvPr/>
        </p:nvSpPr>
        <p:spPr>
          <a:xfrm>
            <a:off x="809422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9" name="Рисунок 38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2402887"/>
            <a:ext cx="945000" cy="824660"/>
          </a:xfrm>
          <a:prstGeom prst="rect">
            <a:avLst/>
          </a:prstGeom>
        </p:spPr>
      </p:pic>
      <p:pic>
        <p:nvPicPr>
          <p:cNvPr id="40" name="Рисунок 39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2402886"/>
            <a:ext cx="945000" cy="826875"/>
          </a:xfrm>
          <a:prstGeom prst="rect">
            <a:avLst/>
          </a:prstGeom>
        </p:spPr>
      </p:pic>
      <p:pic>
        <p:nvPicPr>
          <p:cNvPr id="41" name="Рисунок 40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1484785"/>
            <a:ext cx="945000" cy="824660"/>
          </a:xfrm>
          <a:prstGeom prst="rect">
            <a:avLst/>
          </a:prstGeom>
        </p:spPr>
      </p:pic>
      <p:pic>
        <p:nvPicPr>
          <p:cNvPr id="42" name="Рисунок 41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1484784"/>
            <a:ext cx="945000" cy="826875"/>
          </a:xfrm>
          <a:prstGeom prst="rect">
            <a:avLst/>
          </a:prstGeom>
        </p:spPr>
      </p:pic>
      <p:pic>
        <p:nvPicPr>
          <p:cNvPr id="43" name="Рисунок 4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3320989"/>
            <a:ext cx="945000" cy="824660"/>
          </a:xfrm>
          <a:prstGeom prst="rect">
            <a:avLst/>
          </a:prstGeom>
        </p:spPr>
      </p:pic>
      <p:pic>
        <p:nvPicPr>
          <p:cNvPr id="44" name="Рисунок 43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3320988"/>
            <a:ext cx="945000" cy="826875"/>
          </a:xfrm>
          <a:prstGeom prst="rect">
            <a:avLst/>
          </a:prstGeom>
        </p:spPr>
      </p:pic>
      <p:pic>
        <p:nvPicPr>
          <p:cNvPr id="45" name="Рисунок 44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4239091"/>
            <a:ext cx="945000" cy="824660"/>
          </a:xfrm>
          <a:prstGeom prst="rect">
            <a:avLst/>
          </a:prstGeom>
        </p:spPr>
      </p:pic>
      <p:pic>
        <p:nvPicPr>
          <p:cNvPr id="46" name="Рисунок 45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4239090"/>
            <a:ext cx="945000" cy="826875"/>
          </a:xfrm>
          <a:prstGeom prst="rect">
            <a:avLst/>
          </a:prstGeom>
        </p:spPr>
      </p:pic>
      <p:pic>
        <p:nvPicPr>
          <p:cNvPr id="47" name="Рисунок 46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5157193"/>
            <a:ext cx="945000" cy="824660"/>
          </a:xfrm>
          <a:prstGeom prst="rect">
            <a:avLst/>
          </a:prstGeom>
        </p:spPr>
      </p:pic>
      <p:pic>
        <p:nvPicPr>
          <p:cNvPr id="48" name="Рисунок 47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5157192"/>
            <a:ext cx="945000" cy="826875"/>
          </a:xfrm>
          <a:prstGeom prst="rect">
            <a:avLst/>
          </a:prstGeom>
        </p:spPr>
      </p:pic>
      <p:pic>
        <p:nvPicPr>
          <p:cNvPr id="35" name="Рисунок 34" descr="0_6c947_87c6edc6_XXXL.png">
            <a:extLst>
              <a:ext uri="{FF2B5EF4-FFF2-40B4-BE49-F238E27FC236}">
                <a16:creationId xmlns:a16="http://schemas.microsoft.com/office/drawing/2014/main" id="{0F26B729-BD58-4104-BD61-A1211713A74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5157193"/>
            <a:ext cx="945000" cy="824660"/>
          </a:xfrm>
          <a:prstGeom prst="rect">
            <a:avLst/>
          </a:prstGeom>
        </p:spPr>
      </p:pic>
      <p:pic>
        <p:nvPicPr>
          <p:cNvPr id="37" name="Рисунок 36" descr="0_6c947_87c6edc6_XXXL.png">
            <a:extLst>
              <a:ext uri="{FF2B5EF4-FFF2-40B4-BE49-F238E27FC236}">
                <a16:creationId xmlns:a16="http://schemas.microsoft.com/office/drawing/2014/main" id="{81751007-8BC3-4F61-A035-E1928E6FF58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4239091"/>
            <a:ext cx="945000" cy="824660"/>
          </a:xfrm>
          <a:prstGeom prst="rect">
            <a:avLst/>
          </a:prstGeom>
        </p:spPr>
      </p:pic>
      <p:pic>
        <p:nvPicPr>
          <p:cNvPr id="38" name="Рисунок 37" descr="0_6c947_87c6edc6_XXXL.png">
            <a:extLst>
              <a:ext uri="{FF2B5EF4-FFF2-40B4-BE49-F238E27FC236}">
                <a16:creationId xmlns:a16="http://schemas.microsoft.com/office/drawing/2014/main" id="{980A0FB7-2AE3-41F1-A9D6-DA7ACAD8041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3320989"/>
            <a:ext cx="945000" cy="824660"/>
          </a:xfrm>
          <a:prstGeom prst="rect">
            <a:avLst/>
          </a:prstGeom>
        </p:spPr>
      </p:pic>
      <p:pic>
        <p:nvPicPr>
          <p:cNvPr id="49" name="Рисунок 48" descr="0_6c947_87c6edc6_XXXL.png">
            <a:extLst>
              <a:ext uri="{FF2B5EF4-FFF2-40B4-BE49-F238E27FC236}">
                <a16:creationId xmlns:a16="http://schemas.microsoft.com/office/drawing/2014/main" id="{1493DAB9-5848-422F-AD2C-90726D8BB8E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2402887"/>
            <a:ext cx="945000" cy="824660"/>
          </a:xfrm>
          <a:prstGeom prst="rect">
            <a:avLst/>
          </a:prstGeom>
        </p:spPr>
      </p:pic>
      <p:pic>
        <p:nvPicPr>
          <p:cNvPr id="50" name="Рисунок 49" descr="0_6c947_87c6edc6_XXXL.png">
            <a:extLst>
              <a:ext uri="{FF2B5EF4-FFF2-40B4-BE49-F238E27FC236}">
                <a16:creationId xmlns:a16="http://schemas.microsoft.com/office/drawing/2014/main" id="{CA515A6A-AA22-4E73-9089-6F8FE10D30C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1484785"/>
            <a:ext cx="945000" cy="824660"/>
          </a:xfrm>
          <a:prstGeom prst="rect">
            <a:avLst/>
          </a:prstGeom>
        </p:spPr>
      </p:pic>
      <p:sp>
        <p:nvSpPr>
          <p:cNvPr id="51" name="Овал 50">
            <a:extLst>
              <a:ext uri="{FF2B5EF4-FFF2-40B4-BE49-F238E27FC236}">
                <a16:creationId xmlns:a16="http://schemas.microsoft.com/office/drawing/2014/main" id="{370A3838-F2F3-4BCA-B815-9E29F7436472}"/>
              </a:ext>
            </a:extLst>
          </p:cNvPr>
          <p:cNvSpPr/>
          <p:nvPr/>
        </p:nvSpPr>
        <p:spPr>
          <a:xfrm>
            <a:off x="8546715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F73FE05D-FDF1-4566-B6FE-0C7E5CCE7C23}"/>
              </a:ext>
            </a:extLst>
          </p:cNvPr>
          <p:cNvSpPr/>
          <p:nvPr/>
        </p:nvSpPr>
        <p:spPr>
          <a:xfrm>
            <a:off x="3267243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2D616FD8-C1BA-4CE5-8640-89162784645C}"/>
              </a:ext>
            </a:extLst>
          </p:cNvPr>
          <p:cNvSpPr/>
          <p:nvPr/>
        </p:nvSpPr>
        <p:spPr>
          <a:xfrm>
            <a:off x="9037458" y="625081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B99A97FB-E9DF-4F4F-BE08-B9088D032258}"/>
              </a:ext>
            </a:extLst>
          </p:cNvPr>
          <p:cNvSpPr/>
          <p:nvPr/>
        </p:nvSpPr>
        <p:spPr>
          <a:xfrm>
            <a:off x="9538822" y="625081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55" name="Picture 2" descr="Picture background">
            <a:hlinkClick r:id="rId7" action="ppaction://hlinksldjump"/>
            <a:extLst>
              <a:ext uri="{FF2B5EF4-FFF2-40B4-BE49-F238E27FC236}">
                <a16:creationId xmlns:a16="http://schemas.microsoft.com/office/drawing/2014/main" id="{EE5B571D-30E1-49F3-B2F7-5FCC4FDC9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898" y="5569523"/>
            <a:ext cx="1835994" cy="91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95D4E5-A262-415D-BA15-1F39F5D0439F}"/>
              </a:ext>
            </a:extLst>
          </p:cNvPr>
          <p:cNvSpPr/>
          <p:nvPr/>
        </p:nvSpPr>
        <p:spPr>
          <a:xfrm>
            <a:off x="342158" y="1350132"/>
            <a:ext cx="38913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Засели домик 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362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Picture background">
            <a:extLst>
              <a:ext uri="{FF2B5EF4-FFF2-40B4-BE49-F238E27FC236}">
                <a16:creationId xmlns:a16="http://schemas.microsoft.com/office/drawing/2014/main" id="{5CF99B0F-6524-4AE8-A48D-6D9B95CC86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454670"/>
              </p:ext>
            </p:extLst>
          </p:nvPr>
        </p:nvGraphicFramePr>
        <p:xfrm>
          <a:off x="4421814" y="1430778"/>
          <a:ext cx="3186354" cy="4590000"/>
        </p:xfrm>
        <a:graphic>
          <a:graphicData uri="http://schemas.openxmlformats.org/drawingml/2006/table">
            <a:tbl>
              <a:tblPr firstRow="1" bandRow="1"/>
              <a:tblGrid>
                <a:gridCol w="159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9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9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8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10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7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11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6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12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800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5</a:t>
                      </a:r>
                      <a:endParaRPr lang="ru-RU" sz="5400" b="1" dirty="0">
                        <a:ln>
                          <a:solidFill>
                            <a:srgbClr val="7030A0"/>
                          </a:solidFill>
                        </a:ln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ln>
                            <a:solidFill>
                              <a:srgbClr val="7030A0"/>
                            </a:solidFill>
                          </a:ln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13</a:t>
                      </a:r>
                    </a:p>
                  </a:txBody>
                  <a:tcPr marL="68580" marR="68580" marT="34290" marB="34290"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Равнобедренный треугольник 6"/>
          <p:cNvSpPr/>
          <p:nvPr/>
        </p:nvSpPr>
        <p:spPr>
          <a:xfrm>
            <a:off x="4313802" y="404664"/>
            <a:ext cx="3429000" cy="1026000"/>
          </a:xfrm>
          <a:prstGeom prst="triangl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47928" y="620688"/>
            <a:ext cx="1188132" cy="7020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7030A0"/>
                </a:solidFill>
                <a:latin typeface="Arial Narrow" pitchFamily="34" charset="0"/>
              </a:rPr>
              <a:t>1</a:t>
            </a:r>
            <a:r>
              <a:rPr lang="ru-RU" sz="7200" b="1" dirty="0">
                <a:solidFill>
                  <a:srgbClr val="7030A0"/>
                </a:solidFill>
                <a:latin typeface="Arial Narrow" pitchFamily="34" charset="0"/>
              </a:rPr>
              <a:t>9</a:t>
            </a:r>
          </a:p>
        </p:txBody>
      </p:sp>
      <p:sp>
        <p:nvSpPr>
          <p:cNvPr id="8" name="Овал 7"/>
          <p:cNvSpPr/>
          <p:nvPr/>
        </p:nvSpPr>
        <p:spPr>
          <a:xfrm>
            <a:off x="371973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Овал 9"/>
          <p:cNvSpPr/>
          <p:nvPr/>
        </p:nvSpPr>
        <p:spPr>
          <a:xfrm>
            <a:off x="420579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Овал 10"/>
          <p:cNvSpPr/>
          <p:nvPr/>
        </p:nvSpPr>
        <p:spPr>
          <a:xfrm>
            <a:off x="469184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Овал 11"/>
          <p:cNvSpPr/>
          <p:nvPr/>
        </p:nvSpPr>
        <p:spPr>
          <a:xfrm>
            <a:off x="517789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Овал 12"/>
          <p:cNvSpPr/>
          <p:nvPr/>
        </p:nvSpPr>
        <p:spPr>
          <a:xfrm>
            <a:off x="566395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Овал 13"/>
          <p:cNvSpPr/>
          <p:nvPr/>
        </p:nvSpPr>
        <p:spPr>
          <a:xfrm>
            <a:off x="6150006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Овал 14"/>
          <p:cNvSpPr/>
          <p:nvPr/>
        </p:nvSpPr>
        <p:spPr>
          <a:xfrm>
            <a:off x="6636060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Овал 15"/>
          <p:cNvSpPr/>
          <p:nvPr/>
        </p:nvSpPr>
        <p:spPr>
          <a:xfrm>
            <a:off x="7122114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" name="Овал 16"/>
          <p:cNvSpPr/>
          <p:nvPr/>
        </p:nvSpPr>
        <p:spPr>
          <a:xfrm>
            <a:off x="7608168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" name="Овал 17"/>
          <p:cNvSpPr/>
          <p:nvPr/>
        </p:nvSpPr>
        <p:spPr>
          <a:xfrm>
            <a:off x="8094222" y="6237312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9" name="Рисунок 38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2402887"/>
            <a:ext cx="945000" cy="824660"/>
          </a:xfrm>
          <a:prstGeom prst="rect">
            <a:avLst/>
          </a:prstGeom>
        </p:spPr>
      </p:pic>
      <p:pic>
        <p:nvPicPr>
          <p:cNvPr id="40" name="Рисунок 39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2402886"/>
            <a:ext cx="945000" cy="826875"/>
          </a:xfrm>
          <a:prstGeom prst="rect">
            <a:avLst/>
          </a:prstGeom>
        </p:spPr>
      </p:pic>
      <p:pic>
        <p:nvPicPr>
          <p:cNvPr id="41" name="Рисунок 40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1484785"/>
            <a:ext cx="945000" cy="824660"/>
          </a:xfrm>
          <a:prstGeom prst="rect">
            <a:avLst/>
          </a:prstGeom>
        </p:spPr>
      </p:pic>
      <p:pic>
        <p:nvPicPr>
          <p:cNvPr id="42" name="Рисунок 41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1484784"/>
            <a:ext cx="945000" cy="826875"/>
          </a:xfrm>
          <a:prstGeom prst="rect">
            <a:avLst/>
          </a:prstGeom>
        </p:spPr>
      </p:pic>
      <p:pic>
        <p:nvPicPr>
          <p:cNvPr id="43" name="Рисунок 42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3320989"/>
            <a:ext cx="945000" cy="824660"/>
          </a:xfrm>
          <a:prstGeom prst="rect">
            <a:avLst/>
          </a:prstGeom>
        </p:spPr>
      </p:pic>
      <p:pic>
        <p:nvPicPr>
          <p:cNvPr id="44" name="Рисунок 43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3320988"/>
            <a:ext cx="945000" cy="826875"/>
          </a:xfrm>
          <a:prstGeom prst="rect">
            <a:avLst/>
          </a:prstGeom>
        </p:spPr>
      </p:pic>
      <p:pic>
        <p:nvPicPr>
          <p:cNvPr id="45" name="Рисунок 44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4239091"/>
            <a:ext cx="945000" cy="824660"/>
          </a:xfrm>
          <a:prstGeom prst="rect">
            <a:avLst/>
          </a:prstGeom>
        </p:spPr>
      </p:pic>
      <p:pic>
        <p:nvPicPr>
          <p:cNvPr id="46" name="Рисунок 45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4239090"/>
            <a:ext cx="945000" cy="826875"/>
          </a:xfrm>
          <a:prstGeom prst="rect">
            <a:avLst/>
          </a:prstGeom>
        </p:spPr>
      </p:pic>
      <p:pic>
        <p:nvPicPr>
          <p:cNvPr id="47" name="Рисунок 46" descr="0_6c947_87c6edc6_XX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5850" y="5157193"/>
            <a:ext cx="945000" cy="824660"/>
          </a:xfrm>
          <a:prstGeom prst="rect">
            <a:avLst/>
          </a:prstGeom>
        </p:spPr>
      </p:pic>
      <p:pic>
        <p:nvPicPr>
          <p:cNvPr id="48" name="Рисунок 47" descr="0_6c946_9b7e2cfd_XXX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5850" y="5157192"/>
            <a:ext cx="945000" cy="826875"/>
          </a:xfrm>
          <a:prstGeom prst="rect">
            <a:avLst/>
          </a:prstGeom>
        </p:spPr>
      </p:pic>
      <p:pic>
        <p:nvPicPr>
          <p:cNvPr id="51" name="Рисунок 50" descr="0_6c947_87c6edc6_XXXL.png">
            <a:extLst>
              <a:ext uri="{FF2B5EF4-FFF2-40B4-BE49-F238E27FC236}">
                <a16:creationId xmlns:a16="http://schemas.microsoft.com/office/drawing/2014/main" id="{E4ED202F-4580-4758-9506-7E49EB85964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1484785"/>
            <a:ext cx="945000" cy="824660"/>
          </a:xfrm>
          <a:prstGeom prst="rect">
            <a:avLst/>
          </a:prstGeom>
        </p:spPr>
      </p:pic>
      <p:pic>
        <p:nvPicPr>
          <p:cNvPr id="56" name="Рисунок 55" descr="0_6c947_87c6edc6_XXXL.png">
            <a:extLst>
              <a:ext uri="{FF2B5EF4-FFF2-40B4-BE49-F238E27FC236}">
                <a16:creationId xmlns:a16="http://schemas.microsoft.com/office/drawing/2014/main" id="{2E60160A-C102-4EFD-90EA-7FB8DAB885D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2402887"/>
            <a:ext cx="945000" cy="824660"/>
          </a:xfrm>
          <a:prstGeom prst="rect">
            <a:avLst/>
          </a:prstGeom>
        </p:spPr>
      </p:pic>
      <p:pic>
        <p:nvPicPr>
          <p:cNvPr id="57" name="Рисунок 56" descr="0_6c947_87c6edc6_XXXL.png">
            <a:extLst>
              <a:ext uri="{FF2B5EF4-FFF2-40B4-BE49-F238E27FC236}">
                <a16:creationId xmlns:a16="http://schemas.microsoft.com/office/drawing/2014/main" id="{012BE1C1-C327-4CCA-8808-39A2B2012D1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3320989"/>
            <a:ext cx="945000" cy="824660"/>
          </a:xfrm>
          <a:prstGeom prst="rect">
            <a:avLst/>
          </a:prstGeom>
        </p:spPr>
      </p:pic>
      <p:pic>
        <p:nvPicPr>
          <p:cNvPr id="58" name="Рисунок 57" descr="0_6c947_87c6edc6_XXXL.png">
            <a:extLst>
              <a:ext uri="{FF2B5EF4-FFF2-40B4-BE49-F238E27FC236}">
                <a16:creationId xmlns:a16="http://schemas.microsoft.com/office/drawing/2014/main" id="{483EB427-595E-487C-B26F-13A82C4FEC9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2024" y="4239091"/>
            <a:ext cx="945000" cy="824660"/>
          </a:xfrm>
          <a:prstGeom prst="rect">
            <a:avLst/>
          </a:prstGeom>
        </p:spPr>
      </p:pic>
      <p:pic>
        <p:nvPicPr>
          <p:cNvPr id="59" name="Рисунок 58" descr="0_6c947_87c6edc6_XXXL.png">
            <a:extLst>
              <a:ext uri="{FF2B5EF4-FFF2-40B4-BE49-F238E27FC236}">
                <a16:creationId xmlns:a16="http://schemas.microsoft.com/office/drawing/2014/main" id="{1689D69A-CD7D-45B6-AE37-1373607E43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39027" y="5170006"/>
            <a:ext cx="945000" cy="824660"/>
          </a:xfrm>
          <a:prstGeom prst="rect">
            <a:avLst/>
          </a:prstGeom>
        </p:spPr>
      </p:pic>
      <p:sp>
        <p:nvSpPr>
          <p:cNvPr id="60" name="Овал 59">
            <a:extLst>
              <a:ext uri="{FF2B5EF4-FFF2-40B4-BE49-F238E27FC236}">
                <a16:creationId xmlns:a16="http://schemas.microsoft.com/office/drawing/2014/main" id="{A118AE90-5878-42BB-AB87-691EF0A4441A}"/>
              </a:ext>
            </a:extLst>
          </p:cNvPr>
          <p:cNvSpPr/>
          <p:nvPr/>
        </p:nvSpPr>
        <p:spPr>
          <a:xfrm>
            <a:off x="8533154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73E911BD-BE15-44F9-AAF8-4CAA3940EEFD}"/>
              </a:ext>
            </a:extLst>
          </p:cNvPr>
          <p:cNvSpPr/>
          <p:nvPr/>
        </p:nvSpPr>
        <p:spPr>
          <a:xfrm>
            <a:off x="9019208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485DCC1C-D80D-4929-9C52-8E73DEB98A73}"/>
              </a:ext>
            </a:extLst>
          </p:cNvPr>
          <p:cNvSpPr/>
          <p:nvPr/>
        </p:nvSpPr>
        <p:spPr>
          <a:xfrm>
            <a:off x="9505262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275170D9-457C-466E-B208-2A0A40156654}"/>
              </a:ext>
            </a:extLst>
          </p:cNvPr>
          <p:cNvSpPr/>
          <p:nvPr/>
        </p:nvSpPr>
        <p:spPr>
          <a:xfrm>
            <a:off x="9991316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C16DC34D-4374-4385-906F-A0320404D968}"/>
              </a:ext>
            </a:extLst>
          </p:cNvPr>
          <p:cNvSpPr/>
          <p:nvPr/>
        </p:nvSpPr>
        <p:spPr>
          <a:xfrm>
            <a:off x="10477370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36489900-3096-4C26-85D0-0D3BD75330F5}"/>
              </a:ext>
            </a:extLst>
          </p:cNvPr>
          <p:cNvSpPr/>
          <p:nvPr/>
        </p:nvSpPr>
        <p:spPr>
          <a:xfrm>
            <a:off x="10929863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18F5F13E-CD7B-4843-8B5F-5F0584AA3C67}"/>
              </a:ext>
            </a:extLst>
          </p:cNvPr>
          <p:cNvSpPr/>
          <p:nvPr/>
        </p:nvSpPr>
        <p:spPr>
          <a:xfrm>
            <a:off x="11420606" y="6245274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35824C0B-1837-4A4B-9379-4CC1D25511E9}"/>
              </a:ext>
            </a:extLst>
          </p:cNvPr>
          <p:cNvSpPr/>
          <p:nvPr/>
        </p:nvSpPr>
        <p:spPr>
          <a:xfrm>
            <a:off x="3257243" y="6231768"/>
            <a:ext cx="378042" cy="378042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68" name="Picture 2" descr="Picture background">
            <a:hlinkClick r:id="rId7" action="ppaction://hlinksldjump"/>
            <a:extLst>
              <a:ext uri="{FF2B5EF4-FFF2-40B4-BE49-F238E27FC236}">
                <a16:creationId xmlns:a16="http://schemas.microsoft.com/office/drawing/2014/main" id="{D566FFA3-DF1F-4121-8922-A28C7A549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977" y="5363793"/>
            <a:ext cx="1835994" cy="91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59509-FBEA-417F-B5A0-89DA97F15B14}"/>
              </a:ext>
            </a:extLst>
          </p:cNvPr>
          <p:cNvSpPr/>
          <p:nvPr/>
        </p:nvSpPr>
        <p:spPr>
          <a:xfrm>
            <a:off x="314404" y="1245557"/>
            <a:ext cx="38913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Засели домик 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-107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A76A37D-DCA6-418A-9328-F28FF4E0F9A0}"/>
              </a:ext>
            </a:extLst>
          </p:cNvPr>
          <p:cNvGrpSpPr/>
          <p:nvPr/>
        </p:nvGrpSpPr>
        <p:grpSpPr>
          <a:xfrm>
            <a:off x="3286889" y="3954463"/>
            <a:ext cx="3619500" cy="2413000"/>
            <a:chOff x="3222137" y="3905076"/>
            <a:chExt cx="3619500" cy="2413000"/>
          </a:xfrm>
        </p:grpSpPr>
        <p:pic>
          <p:nvPicPr>
            <p:cNvPr id="7" name="Picture 2" descr="Picture background">
              <a:extLst>
                <a:ext uri="{FF2B5EF4-FFF2-40B4-BE49-F238E27FC236}">
                  <a16:creationId xmlns:a16="http://schemas.microsoft.com/office/drawing/2014/main" id="{C9DE5BFC-6B50-4D75-BCC3-CEE0C4456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137" y="3905076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21D4059-684C-48DC-81CE-FE679F8AB4D5}"/>
                </a:ext>
              </a:extLst>
            </p:cNvPr>
            <p:cNvSpPr/>
            <p:nvPr/>
          </p:nvSpPr>
          <p:spPr>
            <a:xfrm>
              <a:off x="4153069" y="4880742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8823F02-006F-4C56-AB3F-A3AC4DC2E3A0}"/>
                </a:ext>
              </a:extLst>
            </p:cNvPr>
            <p:cNvSpPr/>
            <p:nvPr/>
          </p:nvSpPr>
          <p:spPr>
            <a:xfrm>
              <a:off x="4203550" y="4880742"/>
              <a:ext cx="16566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7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33A4C1B-D85D-433E-9B7D-D98940CC64B5}"/>
              </a:ext>
            </a:extLst>
          </p:cNvPr>
          <p:cNvGrpSpPr/>
          <p:nvPr/>
        </p:nvGrpSpPr>
        <p:grpSpPr>
          <a:xfrm>
            <a:off x="8909347" y="4007313"/>
            <a:ext cx="3619500" cy="2413000"/>
            <a:chOff x="6062663" y="3954463"/>
            <a:chExt cx="3619500" cy="2413000"/>
          </a:xfrm>
        </p:grpSpPr>
        <p:pic>
          <p:nvPicPr>
            <p:cNvPr id="6" name="Picture 2" descr="Picture background">
              <a:extLst>
                <a:ext uri="{FF2B5EF4-FFF2-40B4-BE49-F238E27FC236}">
                  <a16:creationId xmlns:a16="http://schemas.microsoft.com/office/drawing/2014/main" id="{F9817CBC-34A8-443E-864D-DE22EF885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663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4B50AC8-34B5-4286-8B6F-2FEE4D589F40}"/>
                </a:ext>
              </a:extLst>
            </p:cNvPr>
            <p:cNvSpPr/>
            <p:nvPr/>
          </p:nvSpPr>
          <p:spPr>
            <a:xfrm>
              <a:off x="6995147" y="4898919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9123BC9-5883-4265-BC7F-9E2547470CBE}"/>
                </a:ext>
              </a:extLst>
            </p:cNvPr>
            <p:cNvSpPr/>
            <p:nvPr/>
          </p:nvSpPr>
          <p:spPr>
            <a:xfrm>
              <a:off x="7095330" y="4909950"/>
              <a:ext cx="18105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10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7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0B7ECCF-B2FA-4077-BB54-AEC4D8974FB2}"/>
              </a:ext>
            </a:extLst>
          </p:cNvPr>
          <p:cNvGrpSpPr/>
          <p:nvPr/>
        </p:nvGrpSpPr>
        <p:grpSpPr>
          <a:xfrm>
            <a:off x="6098118" y="3980888"/>
            <a:ext cx="3619500" cy="2413000"/>
            <a:chOff x="8829676" y="3954463"/>
            <a:chExt cx="3619500" cy="2413000"/>
          </a:xfrm>
        </p:grpSpPr>
        <p:pic>
          <p:nvPicPr>
            <p:cNvPr id="2050" name="Picture 2" descr="Picture background">
              <a:extLst>
                <a:ext uri="{FF2B5EF4-FFF2-40B4-BE49-F238E27FC236}">
                  <a16:creationId xmlns:a16="http://schemas.microsoft.com/office/drawing/2014/main" id="{DE30FA96-2FD8-419C-A265-D688297B8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9676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38999F2-7542-4669-8BC9-8D0F5D8ED901}"/>
                </a:ext>
              </a:extLst>
            </p:cNvPr>
            <p:cNvSpPr/>
            <p:nvPr/>
          </p:nvSpPr>
          <p:spPr>
            <a:xfrm>
              <a:off x="9734720" y="4907524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6D9EFB0-11BA-448A-A168-944D7588B3F2}"/>
                </a:ext>
              </a:extLst>
            </p:cNvPr>
            <p:cNvSpPr/>
            <p:nvPr/>
          </p:nvSpPr>
          <p:spPr>
            <a:xfrm>
              <a:off x="9850636" y="4919096"/>
              <a:ext cx="1603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7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1 ед.</a:t>
              </a:r>
              <a:endParaRPr lang="ru-RU" sz="2400" dirty="0"/>
            </a:p>
          </p:txBody>
        </p:sp>
      </p:grp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1291DAEE-032F-4800-9D74-9A835033B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00" y="5279102"/>
            <a:ext cx="1172374" cy="105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CB81DA09-D97D-4A50-9EF7-7FF58699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441" y="5620031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Picture background">
            <a:extLst>
              <a:ext uri="{FF2B5EF4-FFF2-40B4-BE49-F238E27FC236}">
                <a16:creationId xmlns:a16="http://schemas.microsoft.com/office/drawing/2014/main" id="{28D5B1C1-BCF0-4ED0-9E56-4ABD09AF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72" y="5606596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3FAA841-0CDC-4ABF-95D2-70206412094C}"/>
              </a:ext>
            </a:extLst>
          </p:cNvPr>
          <p:cNvSpPr/>
          <p:nvPr/>
        </p:nvSpPr>
        <p:spPr>
          <a:xfrm>
            <a:off x="296337" y="490537"/>
            <a:ext cx="11257274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EBB1B1-2E28-4F80-9FD3-D8B7429A9F4F}"/>
              </a:ext>
            </a:extLst>
          </p:cNvPr>
          <p:cNvSpPr/>
          <p:nvPr/>
        </p:nvSpPr>
        <p:spPr>
          <a:xfrm>
            <a:off x="474333" y="492491"/>
            <a:ext cx="112433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ответ, где верно разложено число </a:t>
            </a:r>
          </a:p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 на десятки и единицы</a:t>
            </a:r>
            <a:endParaRPr lang="ru-RU" sz="19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8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A76A37D-DCA6-418A-9328-F28FF4E0F9A0}"/>
              </a:ext>
            </a:extLst>
          </p:cNvPr>
          <p:cNvGrpSpPr/>
          <p:nvPr/>
        </p:nvGrpSpPr>
        <p:grpSpPr>
          <a:xfrm>
            <a:off x="6104829" y="3985115"/>
            <a:ext cx="3619500" cy="2413000"/>
            <a:chOff x="3222137" y="3905076"/>
            <a:chExt cx="3619500" cy="2413000"/>
          </a:xfrm>
        </p:grpSpPr>
        <p:pic>
          <p:nvPicPr>
            <p:cNvPr id="7" name="Picture 2" descr="Picture background">
              <a:extLst>
                <a:ext uri="{FF2B5EF4-FFF2-40B4-BE49-F238E27FC236}">
                  <a16:creationId xmlns:a16="http://schemas.microsoft.com/office/drawing/2014/main" id="{C9DE5BFC-6B50-4D75-BCC3-CEE0C4456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137" y="3905076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21D4059-684C-48DC-81CE-FE679F8AB4D5}"/>
                </a:ext>
              </a:extLst>
            </p:cNvPr>
            <p:cNvSpPr/>
            <p:nvPr/>
          </p:nvSpPr>
          <p:spPr>
            <a:xfrm>
              <a:off x="4153069" y="4880742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8823F02-006F-4C56-AB3F-A3AC4DC2E3A0}"/>
                </a:ext>
              </a:extLst>
            </p:cNvPr>
            <p:cNvSpPr/>
            <p:nvPr/>
          </p:nvSpPr>
          <p:spPr>
            <a:xfrm>
              <a:off x="4203550" y="4880742"/>
              <a:ext cx="16566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3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33A4C1B-D85D-433E-9B7D-D98940CC64B5}"/>
              </a:ext>
            </a:extLst>
          </p:cNvPr>
          <p:cNvGrpSpPr/>
          <p:nvPr/>
        </p:nvGrpSpPr>
        <p:grpSpPr>
          <a:xfrm>
            <a:off x="8909347" y="4007313"/>
            <a:ext cx="3619500" cy="2413000"/>
            <a:chOff x="6062663" y="3954463"/>
            <a:chExt cx="3619500" cy="2413000"/>
          </a:xfrm>
        </p:grpSpPr>
        <p:pic>
          <p:nvPicPr>
            <p:cNvPr id="6" name="Picture 2" descr="Picture background">
              <a:extLst>
                <a:ext uri="{FF2B5EF4-FFF2-40B4-BE49-F238E27FC236}">
                  <a16:creationId xmlns:a16="http://schemas.microsoft.com/office/drawing/2014/main" id="{F9817CBC-34A8-443E-864D-DE22EF885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663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4B50AC8-34B5-4286-8B6F-2FEE4D589F40}"/>
                </a:ext>
              </a:extLst>
            </p:cNvPr>
            <p:cNvSpPr/>
            <p:nvPr/>
          </p:nvSpPr>
          <p:spPr>
            <a:xfrm>
              <a:off x="6995147" y="4898919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9123BC9-5883-4265-BC7F-9E2547470CBE}"/>
                </a:ext>
              </a:extLst>
            </p:cNvPr>
            <p:cNvSpPr/>
            <p:nvPr/>
          </p:nvSpPr>
          <p:spPr>
            <a:xfrm>
              <a:off x="7095330" y="4909950"/>
              <a:ext cx="18105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10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3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0B7ECCF-B2FA-4077-BB54-AEC4D8974FB2}"/>
              </a:ext>
            </a:extLst>
          </p:cNvPr>
          <p:cNvGrpSpPr/>
          <p:nvPr/>
        </p:nvGrpSpPr>
        <p:grpSpPr>
          <a:xfrm>
            <a:off x="3193907" y="4007313"/>
            <a:ext cx="3619500" cy="2413000"/>
            <a:chOff x="8829676" y="3954463"/>
            <a:chExt cx="3619500" cy="2413000"/>
          </a:xfrm>
        </p:grpSpPr>
        <p:pic>
          <p:nvPicPr>
            <p:cNvPr id="2050" name="Picture 2" descr="Picture background">
              <a:extLst>
                <a:ext uri="{FF2B5EF4-FFF2-40B4-BE49-F238E27FC236}">
                  <a16:creationId xmlns:a16="http://schemas.microsoft.com/office/drawing/2014/main" id="{DE30FA96-2FD8-419C-A265-D688297B8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9676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38999F2-7542-4669-8BC9-8D0F5D8ED901}"/>
                </a:ext>
              </a:extLst>
            </p:cNvPr>
            <p:cNvSpPr/>
            <p:nvPr/>
          </p:nvSpPr>
          <p:spPr>
            <a:xfrm>
              <a:off x="9734720" y="4907524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6D9EFB0-11BA-448A-A168-944D7588B3F2}"/>
                </a:ext>
              </a:extLst>
            </p:cNvPr>
            <p:cNvSpPr/>
            <p:nvPr/>
          </p:nvSpPr>
          <p:spPr>
            <a:xfrm>
              <a:off x="9850636" y="4919096"/>
              <a:ext cx="1603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1 ед.</a:t>
              </a:r>
              <a:endParaRPr lang="ru-RU" sz="2400" dirty="0"/>
            </a:p>
          </p:txBody>
        </p:sp>
      </p:grp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1291DAEE-032F-4800-9D74-9A835033B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93" y="5282624"/>
            <a:ext cx="1172374" cy="105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CB81DA09-D97D-4A50-9EF7-7FF58699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441" y="5620031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Picture background">
            <a:extLst>
              <a:ext uri="{FF2B5EF4-FFF2-40B4-BE49-F238E27FC236}">
                <a16:creationId xmlns:a16="http://schemas.microsoft.com/office/drawing/2014/main" id="{28D5B1C1-BCF0-4ED0-9E56-4ABD09AF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27" y="5484132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05E0F5E-F1D4-4778-9233-CA583BFB120F}"/>
              </a:ext>
            </a:extLst>
          </p:cNvPr>
          <p:cNvSpPr/>
          <p:nvPr/>
        </p:nvSpPr>
        <p:spPr>
          <a:xfrm>
            <a:off x="367612" y="565091"/>
            <a:ext cx="11257274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251F9FE-1C11-428D-B95F-2BF857E73A08}"/>
              </a:ext>
            </a:extLst>
          </p:cNvPr>
          <p:cNvSpPr/>
          <p:nvPr/>
        </p:nvSpPr>
        <p:spPr>
          <a:xfrm>
            <a:off x="483162" y="500358"/>
            <a:ext cx="112433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ответ, где верно разложено число </a:t>
            </a:r>
          </a:p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 на десятки и единицы</a:t>
            </a:r>
            <a:endParaRPr lang="ru-RU" sz="19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0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A76A37D-DCA6-418A-9328-F28FF4E0F9A0}"/>
              </a:ext>
            </a:extLst>
          </p:cNvPr>
          <p:cNvGrpSpPr/>
          <p:nvPr/>
        </p:nvGrpSpPr>
        <p:grpSpPr>
          <a:xfrm>
            <a:off x="6104829" y="3985115"/>
            <a:ext cx="3619500" cy="2413000"/>
            <a:chOff x="3222137" y="3905076"/>
            <a:chExt cx="3619500" cy="2413000"/>
          </a:xfrm>
        </p:grpSpPr>
        <p:pic>
          <p:nvPicPr>
            <p:cNvPr id="7" name="Picture 2" descr="Picture background">
              <a:extLst>
                <a:ext uri="{FF2B5EF4-FFF2-40B4-BE49-F238E27FC236}">
                  <a16:creationId xmlns:a16="http://schemas.microsoft.com/office/drawing/2014/main" id="{C9DE5BFC-6B50-4D75-BCC3-CEE0C4456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137" y="3905076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21D4059-684C-48DC-81CE-FE679F8AB4D5}"/>
                </a:ext>
              </a:extLst>
            </p:cNvPr>
            <p:cNvSpPr/>
            <p:nvPr/>
          </p:nvSpPr>
          <p:spPr>
            <a:xfrm>
              <a:off x="4153069" y="4880742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8823F02-006F-4C56-AB3F-A3AC4DC2E3A0}"/>
                </a:ext>
              </a:extLst>
            </p:cNvPr>
            <p:cNvSpPr/>
            <p:nvPr/>
          </p:nvSpPr>
          <p:spPr>
            <a:xfrm>
              <a:off x="4203550" y="4880742"/>
              <a:ext cx="16566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solidFill>
                    <a:srgbClr val="0F111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0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33A4C1B-D85D-433E-9B7D-D98940CC64B5}"/>
              </a:ext>
            </a:extLst>
          </p:cNvPr>
          <p:cNvGrpSpPr/>
          <p:nvPr/>
        </p:nvGrpSpPr>
        <p:grpSpPr>
          <a:xfrm>
            <a:off x="8909347" y="4007313"/>
            <a:ext cx="3619500" cy="2413000"/>
            <a:chOff x="6062663" y="3954463"/>
            <a:chExt cx="3619500" cy="2413000"/>
          </a:xfrm>
        </p:grpSpPr>
        <p:pic>
          <p:nvPicPr>
            <p:cNvPr id="6" name="Picture 2" descr="Picture background">
              <a:extLst>
                <a:ext uri="{FF2B5EF4-FFF2-40B4-BE49-F238E27FC236}">
                  <a16:creationId xmlns:a16="http://schemas.microsoft.com/office/drawing/2014/main" id="{F9817CBC-34A8-443E-864D-DE22EF885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663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4B50AC8-34B5-4286-8B6F-2FEE4D589F40}"/>
                </a:ext>
              </a:extLst>
            </p:cNvPr>
            <p:cNvSpPr/>
            <p:nvPr/>
          </p:nvSpPr>
          <p:spPr>
            <a:xfrm>
              <a:off x="6995147" y="4898919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9123BC9-5883-4265-BC7F-9E2547470CBE}"/>
                </a:ext>
              </a:extLst>
            </p:cNvPr>
            <p:cNvSpPr/>
            <p:nvPr/>
          </p:nvSpPr>
          <p:spPr>
            <a:xfrm>
              <a:off x="7095330" y="4909950"/>
              <a:ext cx="18105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F1115"/>
                  </a:solidFill>
                  <a:latin typeface="quote-cjk-patch"/>
                </a:rPr>
                <a:t> </a:t>
              </a:r>
              <a:r>
                <a:rPr lang="ru-RU" sz="2400" dirty="0">
                  <a:ln w="57150">
                    <a:noFill/>
                  </a:ln>
                  <a:solidFill>
                    <a:srgbClr val="0F111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0 ед.</a:t>
              </a:r>
              <a:endParaRPr lang="ru-RU" dirty="0">
                <a:ln w="57150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0B7ECCF-B2FA-4077-BB54-AEC4D8974FB2}"/>
              </a:ext>
            </a:extLst>
          </p:cNvPr>
          <p:cNvGrpSpPr/>
          <p:nvPr/>
        </p:nvGrpSpPr>
        <p:grpSpPr>
          <a:xfrm>
            <a:off x="3193907" y="4007313"/>
            <a:ext cx="3619500" cy="2413000"/>
            <a:chOff x="8829676" y="3954463"/>
            <a:chExt cx="3619500" cy="2413000"/>
          </a:xfrm>
        </p:grpSpPr>
        <p:pic>
          <p:nvPicPr>
            <p:cNvPr id="2050" name="Picture 2" descr="Picture background">
              <a:extLst>
                <a:ext uri="{FF2B5EF4-FFF2-40B4-BE49-F238E27FC236}">
                  <a16:creationId xmlns:a16="http://schemas.microsoft.com/office/drawing/2014/main" id="{DE30FA96-2FD8-419C-A265-D688297B8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50" b="95250" l="10000" r="90000">
                          <a14:foregroundMark x1="48833" y1="6750" x2="55833" y2="9000"/>
                          <a14:foregroundMark x1="42000" y1="93000" x2="48667" y2="95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9676" y="3954463"/>
              <a:ext cx="3619500" cy="24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38999F2-7542-4669-8BC9-8D0F5D8ED901}"/>
                </a:ext>
              </a:extLst>
            </p:cNvPr>
            <p:cNvSpPr/>
            <p:nvPr/>
          </p:nvSpPr>
          <p:spPr>
            <a:xfrm>
              <a:off x="9734720" y="4907524"/>
              <a:ext cx="1809411" cy="560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6D9EFB0-11BA-448A-A168-944D7588B3F2}"/>
                </a:ext>
              </a:extLst>
            </p:cNvPr>
            <p:cNvSpPr/>
            <p:nvPr/>
          </p:nvSpPr>
          <p:spPr>
            <a:xfrm>
              <a:off x="9850636" y="4919096"/>
              <a:ext cx="1603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0 </a:t>
              </a:r>
              <a:r>
                <a:rPr lang="ru-RU" sz="2400" dirty="0" err="1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дес</a:t>
              </a:r>
              <a:r>
                <a:rPr lang="ru-RU" sz="2400" dirty="0">
                  <a:ln w="57150">
                    <a:noFill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. 2 ед.</a:t>
              </a:r>
              <a:endParaRPr lang="ru-RU" sz="2400" dirty="0"/>
            </a:p>
          </p:txBody>
        </p:sp>
      </p:grp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1291DAEE-032F-4800-9D74-9A835033B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93" y="5282624"/>
            <a:ext cx="1172374" cy="105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CB81DA09-D97D-4A50-9EF7-7FF58699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441" y="5620031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Picture background">
            <a:extLst>
              <a:ext uri="{FF2B5EF4-FFF2-40B4-BE49-F238E27FC236}">
                <a16:creationId xmlns:a16="http://schemas.microsoft.com/office/drawing/2014/main" id="{28D5B1C1-BCF0-4ED0-9E56-4ABD09AF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9042" l="10000" r="90000">
                        <a14:foregroundMark x1="26957" y1="4952" x2="28370" y2="5751"/>
                        <a14:foregroundMark x1="72500" y1="2875" x2="73478" y2="2875"/>
                        <a14:foregroundMark x1="27065" y1="1438" x2="27391" y2="1757"/>
                        <a14:foregroundMark x1="24239" y1="90735" x2="26087" y2="92971"/>
                        <a14:foregroundMark x1="71304" y1="95367" x2="72391" y2="96326"/>
                        <a14:foregroundMark x1="72174" y1="1278" x2="72826" y2="1278"/>
                        <a14:backgroundMark x1="29783" y1="98722" x2="28152" y2="99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27" y="5484132"/>
            <a:ext cx="1146622" cy="7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81AA694-960A-4879-A502-7E45D13C2850}"/>
              </a:ext>
            </a:extLst>
          </p:cNvPr>
          <p:cNvSpPr/>
          <p:nvPr/>
        </p:nvSpPr>
        <p:spPr>
          <a:xfrm>
            <a:off x="310478" y="475793"/>
            <a:ext cx="11257274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FEDB341-4591-4DAB-8D36-FF386BFB745A}"/>
              </a:ext>
            </a:extLst>
          </p:cNvPr>
          <p:cNvSpPr/>
          <p:nvPr/>
        </p:nvSpPr>
        <p:spPr>
          <a:xfrm>
            <a:off x="474333" y="492491"/>
            <a:ext cx="112433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ответ, где верно разложено число </a:t>
            </a:r>
          </a:p>
          <a:p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на десятки и единицы</a:t>
            </a:r>
            <a:endParaRPr lang="ru-RU" sz="19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17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4B70BE1-386F-417A-BB41-2E31FB5517CE}"/>
              </a:ext>
            </a:extLst>
          </p:cNvPr>
          <p:cNvSpPr/>
          <p:nvPr/>
        </p:nvSpPr>
        <p:spPr>
          <a:xfrm>
            <a:off x="3421837" y="610339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EBB1B1-2E28-4F80-9FD3-D8B7429A9F4F}"/>
              </a:ext>
            </a:extLst>
          </p:cNvPr>
          <p:cNvSpPr/>
          <p:nvPr/>
        </p:nvSpPr>
        <p:spPr>
          <a:xfrm>
            <a:off x="3573819" y="886249"/>
            <a:ext cx="5319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 знаки &gt;, &lt;, =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26014F2-863A-4E81-B445-EE2392BFDB82}"/>
              </a:ext>
            </a:extLst>
          </p:cNvPr>
          <p:cNvSpPr/>
          <p:nvPr/>
        </p:nvSpPr>
        <p:spPr>
          <a:xfrm>
            <a:off x="3421837" y="3036141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3E4C61-E1EC-4BD3-89FE-E8AB86BE01A6}"/>
              </a:ext>
            </a:extLst>
          </p:cNvPr>
          <p:cNvSpPr/>
          <p:nvPr/>
        </p:nvSpPr>
        <p:spPr>
          <a:xfrm>
            <a:off x="3573819" y="3568075"/>
            <a:ext cx="57435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60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</a:t>
            </a:r>
            <a:r>
              <a:rPr lang="ru-RU" sz="6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ед. … 15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6DC0E9-2FCB-4BD3-A9C8-2C3169ED3053}"/>
              </a:ext>
            </a:extLst>
          </p:cNvPr>
          <p:cNvSpPr/>
          <p:nvPr/>
        </p:nvSpPr>
        <p:spPr>
          <a:xfrm>
            <a:off x="7322708" y="3426666"/>
            <a:ext cx="6190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51194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D081A0-3076-4BA7-92E1-C0C4BB4ED7DB}"/>
              </a:ext>
            </a:extLst>
          </p:cNvPr>
          <p:cNvSpPr/>
          <p:nvPr/>
        </p:nvSpPr>
        <p:spPr>
          <a:xfrm>
            <a:off x="3607303" y="740104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63AFC7C-1229-4F3D-8A15-EA2E96D1C3B2}"/>
              </a:ext>
            </a:extLst>
          </p:cNvPr>
          <p:cNvSpPr/>
          <p:nvPr/>
        </p:nvSpPr>
        <p:spPr>
          <a:xfrm>
            <a:off x="3607303" y="2871761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EBB1B1-2E28-4F80-9FD3-D8B7429A9F4F}"/>
              </a:ext>
            </a:extLst>
          </p:cNvPr>
          <p:cNvSpPr/>
          <p:nvPr/>
        </p:nvSpPr>
        <p:spPr>
          <a:xfrm>
            <a:off x="3673215" y="973320"/>
            <a:ext cx="5319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 знаки &gt;, &lt;, =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3E4C61-E1EC-4BD3-89FE-E8AB86BE01A6}"/>
              </a:ext>
            </a:extLst>
          </p:cNvPr>
          <p:cNvSpPr/>
          <p:nvPr/>
        </p:nvSpPr>
        <p:spPr>
          <a:xfrm>
            <a:off x="3673215" y="3203475"/>
            <a:ext cx="57435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… 1 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 ед</a:t>
            </a:r>
            <a:r>
              <a:rPr lang="ru-RU" dirty="0"/>
              <a:t>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1BBC6B-3E70-44D7-98DA-39DDF3723270}"/>
              </a:ext>
            </a:extLst>
          </p:cNvPr>
          <p:cNvSpPr/>
          <p:nvPr/>
        </p:nvSpPr>
        <p:spPr>
          <a:xfrm>
            <a:off x="4795745" y="3159297"/>
            <a:ext cx="6190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3105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232CDCF8-014F-45F7-A8B0-89E50FCC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6938" r="6953" b="362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6B952C-625F-482E-B388-0C86D1B2DF16}"/>
              </a:ext>
            </a:extLst>
          </p:cNvPr>
          <p:cNvSpPr/>
          <p:nvPr/>
        </p:nvSpPr>
        <p:spPr>
          <a:xfrm>
            <a:off x="3498037" y="2850569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D37BBF-4269-431D-BA5E-85BAD82B08F9}"/>
              </a:ext>
            </a:extLst>
          </p:cNvPr>
          <p:cNvSpPr/>
          <p:nvPr/>
        </p:nvSpPr>
        <p:spPr>
          <a:xfrm>
            <a:off x="3498037" y="522228"/>
            <a:ext cx="5623112" cy="1679089"/>
          </a:xfrm>
          <a:prstGeom prst="rect">
            <a:avLst/>
          </a:prstGeom>
          <a:solidFill>
            <a:srgbClr val="AAE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EBB1B1-2E28-4F80-9FD3-D8B7429A9F4F}"/>
              </a:ext>
            </a:extLst>
          </p:cNvPr>
          <p:cNvSpPr/>
          <p:nvPr/>
        </p:nvSpPr>
        <p:spPr>
          <a:xfrm>
            <a:off x="3673215" y="868545"/>
            <a:ext cx="5319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 знаки &gt;, &lt;, =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3E4C61-E1EC-4BD3-89FE-E8AB86BE01A6}"/>
              </a:ext>
            </a:extLst>
          </p:cNvPr>
          <p:cNvSpPr/>
          <p:nvPr/>
        </p:nvSpPr>
        <p:spPr>
          <a:xfrm>
            <a:off x="3377574" y="3064793"/>
            <a:ext cx="57435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… 1 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 ед</a:t>
            </a:r>
            <a:r>
              <a:rPr lang="ru-RU" dirty="0"/>
              <a:t>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1BBC6B-3E70-44D7-98DA-39DDF3723270}"/>
              </a:ext>
            </a:extLst>
          </p:cNvPr>
          <p:cNvSpPr/>
          <p:nvPr/>
        </p:nvSpPr>
        <p:spPr>
          <a:xfrm>
            <a:off x="4671920" y="3064792"/>
            <a:ext cx="6190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23316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" val="{E69148E6-75DD-490A-9C09-445718D9B8DD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" val="{4DBE85BB-BC03-488D-A069-EA946B18DFF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"/>
  <p:tag name="ISPRING_CUSTOM_TIMING_USED" val="1"/>
  <p:tag name="ISPRING_SLIDE_ID" val="{4DBE85BB-BC03-488D-A069-EA946B18DFFE}"/>
</p:tagLst>
</file>

<file path=ppt/theme/theme1.xml><?xml version="1.0" encoding="utf-8"?>
<a:theme xmlns:a="http://schemas.openxmlformats.org/drawingml/2006/main" name="Рамка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221</Words>
  <Application>Microsoft Office PowerPoint</Application>
  <PresentationFormat>Широкоэкранный</PresentationFormat>
  <Paragraphs>78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Corbel</vt:lpstr>
      <vt:lpstr>quote-cjk-patch</vt:lpstr>
      <vt:lpstr>Times New Roman</vt:lpstr>
      <vt:lpstr>Wingdings 2</vt:lpstr>
      <vt:lpstr>Рамка</vt:lpstr>
      <vt:lpstr>Тренажёр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Пинчук</dc:creator>
  <cp:lastModifiedBy>Полина Пинчук</cp:lastModifiedBy>
  <cp:revision>3</cp:revision>
  <dcterms:created xsi:type="dcterms:W3CDTF">2025-11-16T08:46:14Z</dcterms:created>
  <dcterms:modified xsi:type="dcterms:W3CDTF">2025-11-16T11:39:51Z</dcterms:modified>
</cp:coreProperties>
</file>